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handoutMasterIdLst>
    <p:handoutMasterId r:id="rId10"/>
  </p:handoutMasterIdLst>
  <p:sldIdLst>
    <p:sldId id="256" r:id="rId2"/>
    <p:sldId id="258" r:id="rId3"/>
    <p:sldId id="257" r:id="rId4"/>
    <p:sldId id="259" r:id="rId5"/>
    <p:sldId id="265" r:id="rId6"/>
    <p:sldId id="266" r:id="rId7"/>
    <p:sldId id="263" r:id="rId8"/>
  </p:sldIdLst>
  <p:sldSz cx="12192000" cy="6858000"/>
  <p:notesSz cx="6858000" cy="9144000"/>
  <p:defaultTextStyle>
    <a:defPPr rtl="0">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p:cViewPr varScale="1">
        <p:scale>
          <a:sx n="104" d="100"/>
          <a:sy n="104" d="100"/>
        </p:scale>
        <p:origin x="896" y="19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7AF7A56-0E50-47A6-A328-8C580A1EDBF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C68EDA2-72E2-4574-96D0-12A27C2922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F7566F5-374D-49A7-99F5-1063ECBDD81B}" type="datetime1">
              <a:rPr lang="en-GB" smtClean="0"/>
              <a:t>20/08/2022</a:t>
            </a:fld>
            <a:endParaRPr lang="en-GB"/>
          </a:p>
        </p:txBody>
      </p:sp>
      <p:sp>
        <p:nvSpPr>
          <p:cNvPr id="4" name="Footer Placeholder 3">
            <a:extLst>
              <a:ext uri="{FF2B5EF4-FFF2-40B4-BE49-F238E27FC236}">
                <a16:creationId xmlns:a16="http://schemas.microsoft.com/office/drawing/2014/main" id="{48A5B68D-D5C6-4567-954C-23ADF456E9A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3E572477-4579-4CF8-A964-C749A53F90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8038CEB-EDD1-480C-ACF9-58A0CE538604}" type="slidenum">
              <a:rPr lang="en-GB" smtClean="0"/>
              <a:t>‹#›</a:t>
            </a:fld>
            <a:endParaRPr lang="en-GB"/>
          </a:p>
        </p:txBody>
      </p:sp>
    </p:spTree>
    <p:extLst>
      <p:ext uri="{BB962C8B-B14F-4D97-AF65-F5344CB8AC3E}">
        <p14:creationId xmlns:p14="http://schemas.microsoft.com/office/powerpoint/2010/main" val="771323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C83149-8796-4615-B2BE-34BF74D18C9D}" type="datetime1">
              <a:rPr lang="en-GB" smtClean="0"/>
              <a:pPr/>
              <a:t>20/08/2022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939E46-51A4-488F-821E-39D21C326696}" type="slidenum">
              <a:rPr lang="en-GB" noProof="0" smtClean="0"/>
              <a:t>‹#›</a:t>
            </a:fld>
            <a:endParaRPr lang="en-GB" noProof="0"/>
          </a:p>
        </p:txBody>
      </p:sp>
    </p:spTree>
    <p:extLst>
      <p:ext uri="{BB962C8B-B14F-4D97-AF65-F5344CB8AC3E}">
        <p14:creationId xmlns:p14="http://schemas.microsoft.com/office/powerpoint/2010/main" val="427237847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39E46-51A4-488F-821E-39D21C326696}" type="slidenum">
              <a:rPr lang="en-GB" smtClean="0"/>
              <a:t>1</a:t>
            </a:fld>
            <a:endParaRPr lang="en-GB"/>
          </a:p>
        </p:txBody>
      </p:sp>
    </p:spTree>
    <p:extLst>
      <p:ext uri="{BB962C8B-B14F-4D97-AF65-F5344CB8AC3E}">
        <p14:creationId xmlns:p14="http://schemas.microsoft.com/office/powerpoint/2010/main" val="2051337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rtlCol="0" anchor="b">
            <a:noAutofit/>
          </a:bodyPr>
          <a:lstStyle>
            <a:lvl1pPr algn="ctr">
              <a:defRPr sz="7200" cap="all" baseline="0">
                <a:solidFill>
                  <a:schemeClr val="tx2"/>
                </a:solidFill>
              </a:defRPr>
            </a:lvl1pPr>
          </a:lstStyle>
          <a:p>
            <a:pPr rtl="0"/>
            <a:r>
              <a:rPr lang="en-GB" noProof="0"/>
              <a:t>Click to edit Master title style</a:t>
            </a:r>
          </a:p>
        </p:txBody>
      </p:sp>
      <p:sp>
        <p:nvSpPr>
          <p:cNvPr id="3" name="Subtitle 2"/>
          <p:cNvSpPr>
            <a:spLocks noGrp="1"/>
          </p:cNvSpPr>
          <p:nvPr>
            <p:ph type="subTitle" idx="1"/>
          </p:nvPr>
        </p:nvSpPr>
        <p:spPr>
          <a:xfrm>
            <a:off x="2679906" y="3956279"/>
            <a:ext cx="6831673" cy="1086237"/>
          </a:xfrm>
        </p:spPr>
        <p:txBody>
          <a:bodyPr rtlCol="0">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GB" noProof="0"/>
              <a:t>Click to edit Master subtitle style</a:t>
            </a:r>
          </a:p>
        </p:txBody>
      </p:sp>
      <p:sp>
        <p:nvSpPr>
          <p:cNvPr id="4" name="Date Placeholder 3"/>
          <p:cNvSpPr>
            <a:spLocks noGrp="1"/>
          </p:cNvSpPr>
          <p:nvPr>
            <p:ph type="dt" sz="half" idx="10"/>
          </p:nvPr>
        </p:nvSpPr>
        <p:spPr>
          <a:xfrm>
            <a:off x="752858" y="6453386"/>
            <a:ext cx="1607944" cy="404614"/>
          </a:xfrm>
        </p:spPr>
        <p:txBody>
          <a:bodyPr rtlCol="0"/>
          <a:lstStyle>
            <a:lvl1pPr>
              <a:defRPr baseline="0">
                <a:solidFill>
                  <a:schemeClr val="tx2"/>
                </a:solidFill>
              </a:defRPr>
            </a:lvl1pPr>
          </a:lstStyle>
          <a:p>
            <a:pPr rtl="0"/>
            <a:fld id="{03E1876A-C34A-4C87-92BE-D07C074DF6C1}" type="datetime1">
              <a:rPr lang="en-GB" noProof="0" smtClean="0"/>
              <a:t>20/08/2022</a:t>
            </a:fld>
            <a:endParaRPr lang="en-GB" noProof="0"/>
          </a:p>
        </p:txBody>
      </p:sp>
      <p:sp>
        <p:nvSpPr>
          <p:cNvPr id="5" name="Footer Placeholder 4"/>
          <p:cNvSpPr>
            <a:spLocks noGrp="1"/>
          </p:cNvSpPr>
          <p:nvPr>
            <p:ph type="ftr" sz="quarter" idx="11"/>
          </p:nvPr>
        </p:nvSpPr>
        <p:spPr>
          <a:xfrm>
            <a:off x="2584054" y="6453386"/>
            <a:ext cx="7023377" cy="404614"/>
          </a:xfrm>
        </p:spPr>
        <p:txBody>
          <a:bodyPr rtlCol="0"/>
          <a:lstStyle>
            <a:lvl1pPr algn="ctr">
              <a:defRPr baseline="0">
                <a:solidFill>
                  <a:schemeClr val="tx2"/>
                </a:solidFill>
              </a:defRPr>
            </a:lvl1pPr>
          </a:lstStyle>
          <a:p>
            <a:pPr rtl="0"/>
            <a:endParaRPr lang="en-GB" noProof="0"/>
          </a:p>
        </p:txBody>
      </p:sp>
      <p:sp>
        <p:nvSpPr>
          <p:cNvPr id="6" name="Slide Number Placeholder 5"/>
          <p:cNvSpPr>
            <a:spLocks noGrp="1"/>
          </p:cNvSpPr>
          <p:nvPr>
            <p:ph type="sldNum" sz="quarter" idx="12"/>
          </p:nvPr>
        </p:nvSpPr>
        <p:spPr>
          <a:xfrm>
            <a:off x="9830683" y="6453386"/>
            <a:ext cx="1596292" cy="404614"/>
          </a:xfrm>
        </p:spPr>
        <p:txBody>
          <a:bodyPr rtlCol="0"/>
          <a:lstStyle>
            <a:lvl1pPr>
              <a:defRPr baseline="0">
                <a:solidFill>
                  <a:schemeClr val="tx2"/>
                </a:solidFill>
              </a:defRPr>
            </a:lvl1pPr>
          </a:lstStyle>
          <a:p>
            <a:pPr rtl="0"/>
            <a:fld id="{69E57DC2-970A-4B3E-BB1C-7A09969E49DF}" type="slidenum">
              <a:rPr lang="en-GB" noProof="0" smtClean="0"/>
              <a:pPr rtl="0"/>
              <a:t>‹#›</a:t>
            </a:fld>
            <a:endParaRPr lang="en-GB" noProof="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noProof="0"/>
              <a:t>Click to edit Master title style</a:t>
            </a:r>
          </a:p>
        </p:txBody>
      </p:sp>
      <p:sp>
        <p:nvSpPr>
          <p:cNvPr id="3" name="Vertical Text Placeholder 2"/>
          <p:cNvSpPr>
            <a:spLocks noGrp="1"/>
          </p:cNvSpPr>
          <p:nvPr>
            <p:ph type="body" orient="vert" idx="1" hasCustomPrompt="1"/>
          </p:nvPr>
        </p:nvSpPr>
        <p:spPr>
          <a:xfrm>
            <a:off x="1371600" y="2295525"/>
            <a:ext cx="9601200" cy="3571875"/>
          </a:xfrm>
        </p:spPr>
        <p:txBody>
          <a:bodyPr vert="eaVert" rtlCol="0"/>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Date Placeholder 3"/>
          <p:cNvSpPr>
            <a:spLocks noGrp="1"/>
          </p:cNvSpPr>
          <p:nvPr>
            <p:ph type="dt" sz="half" idx="10"/>
          </p:nvPr>
        </p:nvSpPr>
        <p:spPr/>
        <p:txBody>
          <a:bodyPr rtlCol="0"/>
          <a:lstStyle/>
          <a:p>
            <a:pPr rtl="0"/>
            <a:fld id="{BA34B235-AB0A-4BDA-9C30-6C7DC52F1685}" type="datetime1">
              <a:rPr lang="en-GB" noProof="0" smtClean="0"/>
              <a:t>20/08/2022</a:t>
            </a:fld>
            <a:endParaRPr lang="en-GB" noProof="0"/>
          </a:p>
        </p:txBody>
      </p:sp>
      <p:sp>
        <p:nvSpPr>
          <p:cNvPr id="5" name="Footer Placeholder 4"/>
          <p:cNvSpPr>
            <a:spLocks noGrp="1"/>
          </p:cNvSpPr>
          <p:nvPr>
            <p:ph type="ftr" sz="quarter" idx="11"/>
          </p:nvPr>
        </p:nvSpPr>
        <p:spPr/>
        <p:txBody>
          <a:bodyPr rtlCol="0"/>
          <a:lstStyle/>
          <a:p>
            <a:pPr rtl="0"/>
            <a:endParaRPr lang="en-GB" noProof="0"/>
          </a:p>
        </p:txBody>
      </p:sp>
      <p:sp>
        <p:nvSpPr>
          <p:cNvPr id="6" name="Slide Number Placeholder 5"/>
          <p:cNvSpPr>
            <a:spLocks noGrp="1"/>
          </p:cNvSpPr>
          <p:nvPr>
            <p:ph type="sldNum" sz="quarter" idx="12"/>
          </p:nvPr>
        </p:nvSpPr>
        <p:spPr/>
        <p:txBody>
          <a:bodyPr rtlCol="0"/>
          <a:lstStyle/>
          <a:p>
            <a:pPr rtl="0"/>
            <a:fld id="{69E57DC2-970A-4B3E-BB1C-7A09969E49DF}" type="slidenum">
              <a:rPr lang="en-GB" noProof="0" smtClean="0"/>
              <a:t>‹#›</a:t>
            </a:fld>
            <a:endParaRPr lang="en-GB"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rtlCol="0"/>
          <a:lstStyle/>
          <a:p>
            <a:pPr rtl="0"/>
            <a:r>
              <a:rPr lang="en-GB" noProof="0"/>
              <a:t>Click to edit Master title style</a:t>
            </a:r>
          </a:p>
        </p:txBody>
      </p:sp>
      <p:sp>
        <p:nvSpPr>
          <p:cNvPr id="3" name="Vertical Text Placeholder 2"/>
          <p:cNvSpPr>
            <a:spLocks noGrp="1"/>
          </p:cNvSpPr>
          <p:nvPr>
            <p:ph type="body" orient="vert" idx="1" hasCustomPrompt="1"/>
          </p:nvPr>
        </p:nvSpPr>
        <p:spPr>
          <a:xfrm>
            <a:off x="1371600" y="624156"/>
            <a:ext cx="8179641" cy="5243244"/>
          </a:xfrm>
        </p:spPr>
        <p:txBody>
          <a:bodyPr vert="eaVert" rtlCol="0"/>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Date Placeholder 3"/>
          <p:cNvSpPr>
            <a:spLocks noGrp="1"/>
          </p:cNvSpPr>
          <p:nvPr>
            <p:ph type="dt" sz="half" idx="10"/>
          </p:nvPr>
        </p:nvSpPr>
        <p:spPr/>
        <p:txBody>
          <a:bodyPr rtlCol="0"/>
          <a:lstStyle/>
          <a:p>
            <a:pPr rtl="0"/>
            <a:fld id="{F5166E80-9F66-4B23-9F13-DB8B5CCC3213}" type="datetime1">
              <a:rPr lang="en-GB" noProof="0" smtClean="0"/>
              <a:t>20/08/2022</a:t>
            </a:fld>
            <a:endParaRPr lang="en-GB" noProof="0"/>
          </a:p>
        </p:txBody>
      </p:sp>
      <p:sp>
        <p:nvSpPr>
          <p:cNvPr id="5" name="Footer Placeholder 4"/>
          <p:cNvSpPr>
            <a:spLocks noGrp="1"/>
          </p:cNvSpPr>
          <p:nvPr>
            <p:ph type="ftr" sz="quarter" idx="11"/>
          </p:nvPr>
        </p:nvSpPr>
        <p:spPr/>
        <p:txBody>
          <a:bodyPr rtlCol="0"/>
          <a:lstStyle/>
          <a:p>
            <a:pPr rtl="0"/>
            <a:endParaRPr lang="en-GB" noProof="0"/>
          </a:p>
        </p:txBody>
      </p:sp>
      <p:sp>
        <p:nvSpPr>
          <p:cNvPr id="6" name="Slide Number Placeholder 5"/>
          <p:cNvSpPr>
            <a:spLocks noGrp="1"/>
          </p:cNvSpPr>
          <p:nvPr>
            <p:ph type="sldNum" sz="quarter" idx="12"/>
          </p:nvPr>
        </p:nvSpPr>
        <p:spPr/>
        <p:txBody>
          <a:bodyPr rtlCol="0"/>
          <a:lstStyle/>
          <a:p>
            <a:pPr rtl="0"/>
            <a:fld id="{69E57DC2-970A-4B3E-BB1C-7A09969E49DF}" type="slidenum">
              <a:rPr lang="en-GB" noProof="0" smtClean="0"/>
              <a:t>‹#›</a:t>
            </a:fld>
            <a:endParaRPr lang="en-GB"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noProof="0"/>
              <a:t>Click to edit Master title style</a:t>
            </a:r>
          </a:p>
        </p:txBody>
      </p:sp>
      <p:sp>
        <p:nvSpPr>
          <p:cNvPr id="3" name="Content Placeholder 2"/>
          <p:cNvSpPr>
            <a:spLocks noGrp="1"/>
          </p:cNvSpPr>
          <p:nvPr>
            <p:ph idx="1" hasCustomPrompt="1"/>
          </p:nvPr>
        </p:nvSpPr>
        <p:spPr/>
        <p:txBody>
          <a:bodyPr rtlCol="0"/>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Date Placeholder 3"/>
          <p:cNvSpPr>
            <a:spLocks noGrp="1"/>
          </p:cNvSpPr>
          <p:nvPr>
            <p:ph type="dt" sz="half" idx="10"/>
          </p:nvPr>
        </p:nvSpPr>
        <p:spPr/>
        <p:txBody>
          <a:bodyPr rtlCol="0"/>
          <a:lstStyle/>
          <a:p>
            <a:pPr rtl="0"/>
            <a:fld id="{753EA5FA-A288-4274-A4C4-836962168AFC}" type="datetime1">
              <a:rPr lang="en-GB" noProof="0" smtClean="0"/>
              <a:t>20/08/2022</a:t>
            </a:fld>
            <a:endParaRPr lang="en-GB" noProof="0"/>
          </a:p>
        </p:txBody>
      </p:sp>
      <p:sp>
        <p:nvSpPr>
          <p:cNvPr id="5" name="Footer Placeholder 4"/>
          <p:cNvSpPr>
            <a:spLocks noGrp="1"/>
          </p:cNvSpPr>
          <p:nvPr>
            <p:ph type="ftr" sz="quarter" idx="11"/>
          </p:nvPr>
        </p:nvSpPr>
        <p:spPr/>
        <p:txBody>
          <a:bodyPr rtlCol="0"/>
          <a:lstStyle/>
          <a:p>
            <a:pPr rtl="0"/>
            <a:endParaRPr lang="en-GB" noProof="0"/>
          </a:p>
        </p:txBody>
      </p:sp>
      <p:sp>
        <p:nvSpPr>
          <p:cNvPr id="6" name="Slide Number Placeholder 5"/>
          <p:cNvSpPr>
            <a:spLocks noGrp="1"/>
          </p:cNvSpPr>
          <p:nvPr>
            <p:ph type="sldNum" sz="quarter" idx="12"/>
          </p:nvPr>
        </p:nvSpPr>
        <p:spPr/>
        <p:txBody>
          <a:bodyPr rtlCol="0"/>
          <a:lstStyle/>
          <a:p>
            <a:pPr rtl="0"/>
            <a:fld id="{69E57DC2-970A-4B3E-BB1C-7A09969E49DF}" type="slidenum">
              <a:rPr lang="en-GB" noProof="0" smtClean="0"/>
              <a:t>‹#›</a:t>
            </a:fld>
            <a:endParaRPr lang="en-GB"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rtlCol="0" anchor="b">
            <a:normAutofit/>
          </a:bodyPr>
          <a:lstStyle>
            <a:lvl1pPr algn="r">
              <a:defRPr sz="7200" cap="all" baseline="0">
                <a:solidFill>
                  <a:schemeClr val="tx2"/>
                </a:solidFill>
              </a:defRPr>
            </a:lvl1pPr>
          </a:lstStyle>
          <a:p>
            <a:pPr rtl="0"/>
            <a:r>
              <a:rPr lang="en-GB" noProof="0"/>
              <a:t>Click to edit Master title style</a:t>
            </a:r>
          </a:p>
        </p:txBody>
      </p:sp>
      <p:sp>
        <p:nvSpPr>
          <p:cNvPr id="3" name="Text Placeholder 2"/>
          <p:cNvSpPr>
            <a:spLocks noGrp="1"/>
          </p:cNvSpPr>
          <p:nvPr>
            <p:ph type="body" idx="1" hasCustomPrompt="1"/>
          </p:nvPr>
        </p:nvSpPr>
        <p:spPr>
          <a:xfrm>
            <a:off x="765025" y="4216328"/>
            <a:ext cx="9612971" cy="1143324"/>
          </a:xfrm>
        </p:spPr>
        <p:txBody>
          <a:bodyPr rtlCol="0"/>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n-GB" noProof="0"/>
              <a:t>Edit Master text styles</a:t>
            </a:r>
          </a:p>
        </p:txBody>
      </p:sp>
      <p:sp>
        <p:nvSpPr>
          <p:cNvPr id="4" name="Date Placeholder 3"/>
          <p:cNvSpPr>
            <a:spLocks noGrp="1"/>
          </p:cNvSpPr>
          <p:nvPr>
            <p:ph type="dt" sz="half" idx="10"/>
          </p:nvPr>
        </p:nvSpPr>
        <p:spPr>
          <a:xfrm>
            <a:off x="738908" y="6453386"/>
            <a:ext cx="1622409" cy="404614"/>
          </a:xfrm>
        </p:spPr>
        <p:txBody>
          <a:bodyPr rtlCol="0"/>
          <a:lstStyle>
            <a:lvl1pPr>
              <a:defRPr>
                <a:solidFill>
                  <a:schemeClr val="tx2"/>
                </a:solidFill>
              </a:defRPr>
            </a:lvl1pPr>
          </a:lstStyle>
          <a:p>
            <a:pPr rtl="0"/>
            <a:fld id="{4AB7A3E6-C561-42EF-BD24-5100F72104DF}" type="datetime1">
              <a:rPr lang="en-GB" noProof="0" smtClean="0"/>
              <a:t>20/08/2022</a:t>
            </a:fld>
            <a:endParaRPr lang="en-GB" noProof="0"/>
          </a:p>
        </p:txBody>
      </p:sp>
      <p:sp>
        <p:nvSpPr>
          <p:cNvPr id="5" name="Footer Placeholder 4"/>
          <p:cNvSpPr>
            <a:spLocks noGrp="1"/>
          </p:cNvSpPr>
          <p:nvPr>
            <p:ph type="ftr" sz="quarter" idx="11"/>
          </p:nvPr>
        </p:nvSpPr>
        <p:spPr>
          <a:xfrm>
            <a:off x="2584312" y="6453386"/>
            <a:ext cx="7023377" cy="404614"/>
          </a:xfrm>
        </p:spPr>
        <p:txBody>
          <a:bodyPr rtlCol="0"/>
          <a:lstStyle>
            <a:lvl1pPr algn="ctr">
              <a:defRPr>
                <a:solidFill>
                  <a:schemeClr val="tx2"/>
                </a:solidFill>
              </a:defRPr>
            </a:lvl1pPr>
          </a:lstStyle>
          <a:p>
            <a:pPr rtl="0"/>
            <a:endParaRPr lang="en-GB" noProof="0"/>
          </a:p>
        </p:txBody>
      </p:sp>
      <p:sp>
        <p:nvSpPr>
          <p:cNvPr id="6" name="Slide Number Placeholder 5"/>
          <p:cNvSpPr>
            <a:spLocks noGrp="1"/>
          </p:cNvSpPr>
          <p:nvPr>
            <p:ph type="sldNum" sz="quarter" idx="12"/>
          </p:nvPr>
        </p:nvSpPr>
        <p:spPr>
          <a:xfrm>
            <a:off x="9830683" y="6453386"/>
            <a:ext cx="1596292" cy="404614"/>
          </a:xfrm>
        </p:spPr>
        <p:txBody>
          <a:bodyPr rtlCol="0"/>
          <a:lstStyle>
            <a:lvl1pPr>
              <a:defRPr>
                <a:solidFill>
                  <a:schemeClr val="tx2"/>
                </a:solidFill>
              </a:defRPr>
            </a:lvl1pPr>
          </a:lstStyle>
          <a:p>
            <a:pPr rtl="0"/>
            <a:fld id="{69E57DC2-970A-4B3E-BB1C-7A09969E49DF}" type="slidenum">
              <a:rPr lang="en-GB" noProof="0" smtClean="0"/>
              <a:pPr rtl="0"/>
              <a:t>‹#›</a:t>
            </a:fld>
            <a:endParaRPr lang="en-GB" noProof="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defRPr>
                <a:solidFill>
                  <a:schemeClr val="tx2"/>
                </a:solidFill>
              </a:defRPr>
            </a:lvl1pPr>
          </a:lstStyle>
          <a:p>
            <a:pPr rtl="0"/>
            <a:r>
              <a:rPr lang="en-GB" noProof="0"/>
              <a:t>Click to edit Master title style</a:t>
            </a:r>
          </a:p>
        </p:txBody>
      </p:sp>
      <p:sp>
        <p:nvSpPr>
          <p:cNvPr id="3" name="Content Placeholder 2"/>
          <p:cNvSpPr>
            <a:spLocks noGrp="1"/>
          </p:cNvSpPr>
          <p:nvPr>
            <p:ph sz="half" idx="1" hasCustomPrompt="1"/>
          </p:nvPr>
        </p:nvSpPr>
        <p:spPr>
          <a:xfrm>
            <a:off x="1371600" y="2285999"/>
            <a:ext cx="4447786" cy="3581401"/>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Content Placeholder 3"/>
          <p:cNvSpPr>
            <a:spLocks noGrp="1"/>
          </p:cNvSpPr>
          <p:nvPr>
            <p:ph sz="half" idx="2" hasCustomPrompt="1"/>
          </p:nvPr>
        </p:nvSpPr>
        <p:spPr>
          <a:xfrm>
            <a:off x="6525403" y="2285999"/>
            <a:ext cx="4447786" cy="3581401"/>
          </a:xfrm>
        </p:spPr>
        <p:txBody>
          <a:bodyPr rtlCol="0"/>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5" name="Date Placeholder 4"/>
          <p:cNvSpPr>
            <a:spLocks noGrp="1"/>
          </p:cNvSpPr>
          <p:nvPr>
            <p:ph type="dt" sz="half" idx="10"/>
          </p:nvPr>
        </p:nvSpPr>
        <p:spPr/>
        <p:txBody>
          <a:bodyPr rtlCol="0"/>
          <a:lstStyle/>
          <a:p>
            <a:pPr rtl="0"/>
            <a:fld id="{B581F60A-7A6C-47A5-A240-EF594737F0A6}" type="datetime1">
              <a:rPr lang="en-GB" noProof="0" smtClean="0"/>
              <a:t>20/08/2022</a:t>
            </a:fld>
            <a:endParaRPr lang="en-GB" noProof="0"/>
          </a:p>
        </p:txBody>
      </p:sp>
      <p:sp>
        <p:nvSpPr>
          <p:cNvPr id="6" name="Footer Placeholder 5"/>
          <p:cNvSpPr>
            <a:spLocks noGrp="1"/>
          </p:cNvSpPr>
          <p:nvPr>
            <p:ph type="ftr" sz="quarter" idx="11"/>
          </p:nvPr>
        </p:nvSpPr>
        <p:spPr/>
        <p:txBody>
          <a:bodyPr rtlCol="0"/>
          <a:lstStyle/>
          <a:p>
            <a:pPr rtl="0"/>
            <a:endParaRPr lang="en-GB" noProof="0"/>
          </a:p>
        </p:txBody>
      </p:sp>
      <p:sp>
        <p:nvSpPr>
          <p:cNvPr id="7" name="Slide Number Placeholder 6"/>
          <p:cNvSpPr>
            <a:spLocks noGrp="1"/>
          </p:cNvSpPr>
          <p:nvPr>
            <p:ph type="sldNum" sz="quarter" idx="12"/>
          </p:nvPr>
        </p:nvSpPr>
        <p:spPr/>
        <p:txBody>
          <a:bodyPr rtlCol="0"/>
          <a:lstStyle/>
          <a:p>
            <a:pPr rtl="0"/>
            <a:fld id="{69E57DC2-970A-4B3E-BB1C-7A09969E49DF}" type="slidenum">
              <a:rPr lang="en-GB" noProof="0" smtClean="0"/>
              <a:t>‹#›</a:t>
            </a:fld>
            <a:endParaRPr lang="en-GB"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rtlCol="0"/>
          <a:lstStyle>
            <a:lvl1pPr>
              <a:defRPr>
                <a:solidFill>
                  <a:schemeClr val="tx2"/>
                </a:solidFill>
              </a:defRPr>
            </a:lvl1pPr>
          </a:lstStyle>
          <a:p>
            <a:pPr rtl="0"/>
            <a:r>
              <a:rPr lang="en-GB" noProof="0"/>
              <a:t>Click to edit Master title style</a:t>
            </a:r>
          </a:p>
        </p:txBody>
      </p:sp>
      <p:sp>
        <p:nvSpPr>
          <p:cNvPr id="3" name="Text Placeholder 2"/>
          <p:cNvSpPr>
            <a:spLocks noGrp="1"/>
          </p:cNvSpPr>
          <p:nvPr>
            <p:ph type="body" idx="1" hasCustomPrompt="1"/>
          </p:nvPr>
        </p:nvSpPr>
        <p:spPr>
          <a:xfrm>
            <a:off x="1371600" y="2340864"/>
            <a:ext cx="4443984" cy="823912"/>
          </a:xfrm>
        </p:spPr>
        <p:txBody>
          <a:bodyPr rtlCol="0"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GB" noProof="0"/>
              <a:t>Edit Master text styles</a:t>
            </a:r>
          </a:p>
        </p:txBody>
      </p:sp>
      <p:sp>
        <p:nvSpPr>
          <p:cNvPr id="4" name="Content Placeholder 3"/>
          <p:cNvSpPr>
            <a:spLocks noGrp="1"/>
          </p:cNvSpPr>
          <p:nvPr>
            <p:ph sz="half" idx="2" hasCustomPrompt="1"/>
          </p:nvPr>
        </p:nvSpPr>
        <p:spPr>
          <a:xfrm>
            <a:off x="1371600" y="3305207"/>
            <a:ext cx="4443984" cy="2562193"/>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5" name="Text Placeholder 4"/>
          <p:cNvSpPr>
            <a:spLocks noGrp="1"/>
          </p:cNvSpPr>
          <p:nvPr>
            <p:ph type="body" sz="quarter" idx="3" hasCustomPrompt="1"/>
          </p:nvPr>
        </p:nvSpPr>
        <p:spPr>
          <a:xfrm>
            <a:off x="6525014" y="2340864"/>
            <a:ext cx="4443984" cy="823912"/>
          </a:xfrm>
        </p:spPr>
        <p:txBody>
          <a:bodyPr rtlCol="0"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GB" noProof="0"/>
              <a:t>Edit Master text styles</a:t>
            </a:r>
          </a:p>
        </p:txBody>
      </p:sp>
      <p:sp>
        <p:nvSpPr>
          <p:cNvPr id="6" name="Content Placeholder 5"/>
          <p:cNvSpPr>
            <a:spLocks noGrp="1"/>
          </p:cNvSpPr>
          <p:nvPr>
            <p:ph sz="quarter" idx="4" hasCustomPrompt="1"/>
          </p:nvPr>
        </p:nvSpPr>
        <p:spPr>
          <a:xfrm>
            <a:off x="6525014" y="3305207"/>
            <a:ext cx="4443984" cy="2562193"/>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7" name="Date Placeholder 6"/>
          <p:cNvSpPr>
            <a:spLocks noGrp="1"/>
          </p:cNvSpPr>
          <p:nvPr>
            <p:ph type="dt" sz="half" idx="10"/>
          </p:nvPr>
        </p:nvSpPr>
        <p:spPr/>
        <p:txBody>
          <a:bodyPr rtlCol="0"/>
          <a:lstStyle/>
          <a:p>
            <a:pPr rtl="0"/>
            <a:fld id="{71FDC2AC-E685-4712-9293-CA8070ED9286}" type="datetime1">
              <a:rPr lang="en-GB" noProof="0" smtClean="0"/>
              <a:t>20/08/2022</a:t>
            </a:fld>
            <a:endParaRPr lang="en-GB" noProof="0"/>
          </a:p>
        </p:txBody>
      </p:sp>
      <p:sp>
        <p:nvSpPr>
          <p:cNvPr id="8" name="Footer Placeholder 7"/>
          <p:cNvSpPr>
            <a:spLocks noGrp="1"/>
          </p:cNvSpPr>
          <p:nvPr>
            <p:ph type="ftr" sz="quarter" idx="11"/>
          </p:nvPr>
        </p:nvSpPr>
        <p:spPr/>
        <p:txBody>
          <a:bodyPr rtlCol="0"/>
          <a:lstStyle/>
          <a:p>
            <a:pPr rtl="0"/>
            <a:endParaRPr lang="en-GB" noProof="0"/>
          </a:p>
        </p:txBody>
      </p:sp>
      <p:sp>
        <p:nvSpPr>
          <p:cNvPr id="9" name="Slide Number Placeholder 8"/>
          <p:cNvSpPr>
            <a:spLocks noGrp="1"/>
          </p:cNvSpPr>
          <p:nvPr>
            <p:ph type="sldNum" sz="quarter" idx="12"/>
          </p:nvPr>
        </p:nvSpPr>
        <p:spPr/>
        <p:txBody>
          <a:bodyPr rtlCol="0"/>
          <a:lstStyle/>
          <a:p>
            <a:pPr rtl="0"/>
            <a:fld id="{69E57DC2-970A-4B3E-BB1C-7A09969E49DF}" type="slidenum">
              <a:rPr lang="en-GB" noProof="0" smtClean="0"/>
              <a:t>‹#›</a:t>
            </a:fld>
            <a:endParaRPr lang="en-GB"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GB" noProof="0"/>
              <a:t>Click to edit Master title style</a:t>
            </a:r>
          </a:p>
        </p:txBody>
      </p:sp>
      <p:sp>
        <p:nvSpPr>
          <p:cNvPr id="3" name="Date Placeholder 2"/>
          <p:cNvSpPr>
            <a:spLocks noGrp="1"/>
          </p:cNvSpPr>
          <p:nvPr>
            <p:ph type="dt" sz="half" idx="10"/>
          </p:nvPr>
        </p:nvSpPr>
        <p:spPr/>
        <p:txBody>
          <a:bodyPr rtlCol="0"/>
          <a:lstStyle/>
          <a:p>
            <a:pPr rtl="0"/>
            <a:fld id="{1F6C4C4E-80F9-463A-915B-DB91C591AC0C}" type="datetime1">
              <a:rPr lang="en-GB" noProof="0" smtClean="0"/>
              <a:t>20/08/2022</a:t>
            </a:fld>
            <a:endParaRPr lang="en-GB" noProof="0"/>
          </a:p>
        </p:txBody>
      </p:sp>
      <p:sp>
        <p:nvSpPr>
          <p:cNvPr id="4" name="Footer Placeholder 3"/>
          <p:cNvSpPr>
            <a:spLocks noGrp="1"/>
          </p:cNvSpPr>
          <p:nvPr>
            <p:ph type="ftr" sz="quarter" idx="11"/>
          </p:nvPr>
        </p:nvSpPr>
        <p:spPr/>
        <p:txBody>
          <a:bodyPr rtlCol="0"/>
          <a:lstStyle/>
          <a:p>
            <a:pPr rtl="0"/>
            <a:endParaRPr lang="en-GB" noProof="0"/>
          </a:p>
        </p:txBody>
      </p:sp>
      <p:sp>
        <p:nvSpPr>
          <p:cNvPr id="5" name="Slide Number Placeholder 4"/>
          <p:cNvSpPr>
            <a:spLocks noGrp="1"/>
          </p:cNvSpPr>
          <p:nvPr>
            <p:ph type="sldNum" sz="quarter" idx="12"/>
          </p:nvPr>
        </p:nvSpPr>
        <p:spPr/>
        <p:txBody>
          <a:bodyPr rtlCol="0"/>
          <a:lstStyle/>
          <a:p>
            <a:pPr rtl="0"/>
            <a:fld id="{69E57DC2-970A-4B3E-BB1C-7A09969E49DF}" type="slidenum">
              <a:rPr lang="en-GB" noProof="0" smtClean="0"/>
              <a:t>‹#›</a:t>
            </a:fld>
            <a:endParaRPr lang="en-GB"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A8579684-94BB-4B0C-AF4A-CB9E7E5BFAA8}" type="datetime1">
              <a:rPr lang="en-GB" noProof="0" smtClean="0"/>
              <a:t>20/08/2022</a:t>
            </a:fld>
            <a:endParaRPr lang="en-GB" noProof="0"/>
          </a:p>
        </p:txBody>
      </p:sp>
      <p:sp>
        <p:nvSpPr>
          <p:cNvPr id="3" name="Footer Placeholder 2"/>
          <p:cNvSpPr>
            <a:spLocks noGrp="1"/>
          </p:cNvSpPr>
          <p:nvPr>
            <p:ph type="ftr" sz="quarter" idx="11"/>
          </p:nvPr>
        </p:nvSpPr>
        <p:spPr/>
        <p:txBody>
          <a:bodyPr rtlCol="0"/>
          <a:lstStyle/>
          <a:p>
            <a:pPr rtl="0"/>
            <a:endParaRPr lang="en-GB" noProof="0"/>
          </a:p>
        </p:txBody>
      </p:sp>
      <p:sp>
        <p:nvSpPr>
          <p:cNvPr id="4" name="Slide Number Placeholder 3"/>
          <p:cNvSpPr>
            <a:spLocks noGrp="1"/>
          </p:cNvSpPr>
          <p:nvPr>
            <p:ph type="sldNum" sz="quarter" idx="12"/>
          </p:nvPr>
        </p:nvSpPr>
        <p:spPr/>
        <p:txBody>
          <a:bodyPr rtlCol="0"/>
          <a:lstStyle/>
          <a:p>
            <a:pPr rtl="0"/>
            <a:fld id="{69E57DC2-970A-4B3E-BB1C-7A09969E49DF}" type="slidenum">
              <a:rPr lang="en-GB" noProof="0" smtClean="0"/>
              <a:t>‹#›</a:t>
            </a:fld>
            <a:endParaRPr lang="en-GB"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rtlCol="0" anchor="t">
            <a:noAutofit/>
          </a:bodyPr>
          <a:lstStyle>
            <a:lvl1pPr>
              <a:lnSpc>
                <a:spcPct val="84000"/>
              </a:lnSpc>
              <a:defRPr sz="4800" baseline="0">
                <a:solidFill>
                  <a:schemeClr val="tx2"/>
                </a:solidFill>
              </a:defRPr>
            </a:lvl1pPr>
          </a:lstStyle>
          <a:p>
            <a:pPr rtl="0"/>
            <a:r>
              <a:rPr lang="en-GB" noProof="0"/>
              <a:t>Click to edit Master title style</a:t>
            </a:r>
          </a:p>
        </p:txBody>
      </p:sp>
      <p:sp>
        <p:nvSpPr>
          <p:cNvPr id="3" name="Content Placeholder 2"/>
          <p:cNvSpPr>
            <a:spLocks noGrp="1"/>
          </p:cNvSpPr>
          <p:nvPr>
            <p:ph idx="1" hasCustomPrompt="1"/>
          </p:nvPr>
        </p:nvSpPr>
        <p:spPr>
          <a:xfrm>
            <a:off x="6256020" y="685801"/>
            <a:ext cx="5212080" cy="5175250"/>
          </a:xfrm>
        </p:spPr>
        <p:txBody>
          <a:bodyPr rtlCol="0"/>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Text Placeholder 3"/>
          <p:cNvSpPr>
            <a:spLocks noGrp="1"/>
          </p:cNvSpPr>
          <p:nvPr>
            <p:ph type="body" sz="half" idx="2" hasCustomPrompt="1"/>
          </p:nvPr>
        </p:nvSpPr>
        <p:spPr>
          <a:xfrm>
            <a:off x="723900" y="2856344"/>
            <a:ext cx="3855720" cy="3011056"/>
          </a:xfrm>
        </p:spPr>
        <p:txBody>
          <a:bodyPr rtlCol="0"/>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n-GB" noProof="0"/>
              <a:t>Edit Master text styles</a:t>
            </a:r>
          </a:p>
        </p:txBody>
      </p:sp>
      <p:sp>
        <p:nvSpPr>
          <p:cNvPr id="5" name="Date Placeholder 4"/>
          <p:cNvSpPr>
            <a:spLocks noGrp="1"/>
          </p:cNvSpPr>
          <p:nvPr>
            <p:ph type="dt" sz="half" idx="10"/>
          </p:nvPr>
        </p:nvSpPr>
        <p:spPr>
          <a:xfrm>
            <a:off x="723900" y="6453386"/>
            <a:ext cx="1204572" cy="404614"/>
          </a:xfrm>
        </p:spPr>
        <p:txBody>
          <a:bodyPr rtlCol="0"/>
          <a:lstStyle>
            <a:lvl1pPr>
              <a:defRPr>
                <a:solidFill>
                  <a:schemeClr val="tx2"/>
                </a:solidFill>
              </a:defRPr>
            </a:lvl1pPr>
          </a:lstStyle>
          <a:p>
            <a:pPr rtl="0"/>
            <a:fld id="{F7EE774B-D0B7-47A9-A0CF-6C99222D750A}" type="datetime1">
              <a:rPr lang="en-GB" noProof="0" smtClean="0"/>
              <a:t>20/08/2022</a:t>
            </a:fld>
            <a:endParaRPr lang="en-GB" noProof="0"/>
          </a:p>
        </p:txBody>
      </p:sp>
      <p:sp>
        <p:nvSpPr>
          <p:cNvPr id="6" name="Footer Placeholder 5"/>
          <p:cNvSpPr>
            <a:spLocks noGrp="1"/>
          </p:cNvSpPr>
          <p:nvPr>
            <p:ph type="ftr" sz="quarter" idx="11"/>
          </p:nvPr>
        </p:nvSpPr>
        <p:spPr>
          <a:xfrm>
            <a:off x="2205945" y="6453386"/>
            <a:ext cx="2373675" cy="404614"/>
          </a:xfrm>
        </p:spPr>
        <p:txBody>
          <a:bodyPr rtlCol="0"/>
          <a:lstStyle>
            <a:lvl1pPr>
              <a:defRPr>
                <a:solidFill>
                  <a:schemeClr val="tx2"/>
                </a:solidFill>
              </a:defRPr>
            </a:lvl1pPr>
          </a:lstStyle>
          <a:p>
            <a:pPr rtl="0"/>
            <a:endParaRPr lang="en-GB" noProof="0"/>
          </a:p>
        </p:txBody>
      </p:sp>
      <p:sp>
        <p:nvSpPr>
          <p:cNvPr id="7" name="Slide Number Placeholder 6"/>
          <p:cNvSpPr>
            <a:spLocks noGrp="1"/>
          </p:cNvSpPr>
          <p:nvPr>
            <p:ph type="sldNum" sz="quarter" idx="12"/>
          </p:nvPr>
        </p:nvSpPr>
        <p:spPr>
          <a:xfrm>
            <a:off x="9883140" y="6453386"/>
            <a:ext cx="1596292" cy="404614"/>
          </a:xfrm>
        </p:spPr>
        <p:txBody>
          <a:bodyPr rtlCol="0"/>
          <a:lstStyle>
            <a:lvl1pPr>
              <a:defRPr>
                <a:solidFill>
                  <a:schemeClr val="tx2"/>
                </a:solidFill>
              </a:defRPr>
            </a:lvl1pPr>
          </a:lstStyle>
          <a:p>
            <a:pPr rtl="0"/>
            <a:fld id="{69E57DC2-970A-4B3E-BB1C-7A09969E49DF}" type="slidenum">
              <a:rPr lang="en-GB" noProof="0" smtClean="0"/>
              <a:pPr rtl="0"/>
              <a:t>‹#›</a:t>
            </a:fld>
            <a:endParaRPr lang="en-GB" noProof="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rtlCol="0" anchor="t">
            <a:normAutofit/>
          </a:bodyPr>
          <a:lstStyle>
            <a:lvl1pPr>
              <a:lnSpc>
                <a:spcPct val="84000"/>
              </a:lnSpc>
              <a:defRPr sz="4800" baseline="0"/>
            </a:lvl1pPr>
          </a:lstStyle>
          <a:p>
            <a:pPr rtl="0"/>
            <a:r>
              <a:rPr lang="en-GB" noProof="0"/>
              <a:t>Click to edit Master title style</a:t>
            </a:r>
          </a:p>
        </p:txBody>
      </p:sp>
      <p:sp>
        <p:nvSpPr>
          <p:cNvPr id="3" name="Picture Placeholder 2"/>
          <p:cNvSpPr>
            <a:spLocks noGrp="1" noChangeAspect="1"/>
          </p:cNvSpPr>
          <p:nvPr>
            <p:ph type="pic" idx="1"/>
          </p:nvPr>
        </p:nvSpPr>
        <p:spPr>
          <a:xfrm>
            <a:off x="5532120" y="0"/>
            <a:ext cx="6659880" cy="6857999"/>
          </a:xfrm>
        </p:spPr>
        <p:txBody>
          <a:bodyPr rtlCol="0"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GB" noProof="0"/>
              <a:t>Click icon to add picture</a:t>
            </a:r>
          </a:p>
        </p:txBody>
      </p:sp>
      <p:sp>
        <p:nvSpPr>
          <p:cNvPr id="4" name="Text Placeholder 3"/>
          <p:cNvSpPr>
            <a:spLocks noGrp="1"/>
          </p:cNvSpPr>
          <p:nvPr>
            <p:ph type="body" sz="half" idx="2" hasCustomPrompt="1"/>
          </p:nvPr>
        </p:nvSpPr>
        <p:spPr>
          <a:xfrm>
            <a:off x="723900" y="2855968"/>
            <a:ext cx="3855720" cy="3011432"/>
          </a:xfrm>
        </p:spPr>
        <p:txBody>
          <a:bodyPr rtlCol="0"/>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n-GB" noProof="0"/>
              <a:t>Edit Master text styles</a:t>
            </a:r>
          </a:p>
        </p:txBody>
      </p:sp>
      <p:sp>
        <p:nvSpPr>
          <p:cNvPr id="5" name="Date Placeholder 4"/>
          <p:cNvSpPr>
            <a:spLocks noGrp="1"/>
          </p:cNvSpPr>
          <p:nvPr>
            <p:ph type="dt" sz="half" idx="10"/>
          </p:nvPr>
        </p:nvSpPr>
        <p:spPr>
          <a:xfrm>
            <a:off x="723900" y="6453386"/>
            <a:ext cx="1204572" cy="404614"/>
          </a:xfrm>
        </p:spPr>
        <p:txBody>
          <a:bodyPr rtlCol="0"/>
          <a:lstStyle>
            <a:lvl1pPr>
              <a:defRPr>
                <a:solidFill>
                  <a:schemeClr val="tx2"/>
                </a:solidFill>
              </a:defRPr>
            </a:lvl1pPr>
          </a:lstStyle>
          <a:p>
            <a:pPr rtl="0"/>
            <a:fld id="{0EE89071-3C6F-48C6-8277-BF2D583A33FB}" type="datetime1">
              <a:rPr lang="en-GB" noProof="0" smtClean="0"/>
              <a:t>20/08/2022</a:t>
            </a:fld>
            <a:endParaRPr lang="en-GB" noProof="0"/>
          </a:p>
        </p:txBody>
      </p:sp>
      <p:sp>
        <p:nvSpPr>
          <p:cNvPr id="6" name="Footer Placeholder 5"/>
          <p:cNvSpPr>
            <a:spLocks noGrp="1"/>
          </p:cNvSpPr>
          <p:nvPr>
            <p:ph type="ftr" sz="quarter" idx="11"/>
          </p:nvPr>
        </p:nvSpPr>
        <p:spPr>
          <a:xfrm>
            <a:off x="2205945" y="6453386"/>
            <a:ext cx="2373675" cy="404614"/>
          </a:xfrm>
        </p:spPr>
        <p:txBody>
          <a:bodyPr rtlCol="0"/>
          <a:lstStyle>
            <a:lvl1pPr>
              <a:defRPr>
                <a:solidFill>
                  <a:schemeClr val="tx2"/>
                </a:solidFill>
              </a:defRPr>
            </a:lvl1pPr>
          </a:lstStyle>
          <a:p>
            <a:pPr rtl="0"/>
            <a:endParaRPr lang="en-GB" noProof="0"/>
          </a:p>
        </p:txBody>
      </p:sp>
      <p:sp>
        <p:nvSpPr>
          <p:cNvPr id="7" name="Slide Number Placeholder 6"/>
          <p:cNvSpPr>
            <a:spLocks noGrp="1"/>
          </p:cNvSpPr>
          <p:nvPr>
            <p:ph type="sldNum" sz="quarter" idx="12"/>
          </p:nvPr>
        </p:nvSpPr>
        <p:spPr>
          <a:xfrm>
            <a:off x="9883140" y="6453386"/>
            <a:ext cx="1596292" cy="404614"/>
          </a:xfrm>
        </p:spPr>
        <p:txBody>
          <a:bodyPr rtlCol="0"/>
          <a:lstStyle>
            <a:lvl1pPr>
              <a:defRPr>
                <a:solidFill>
                  <a:schemeClr val="tx2"/>
                </a:solidFill>
              </a:defRPr>
            </a:lvl1pPr>
          </a:lstStyle>
          <a:p>
            <a:pPr rtl="0"/>
            <a:fld id="{69E57DC2-970A-4B3E-BB1C-7A09969E49DF}" type="slidenum">
              <a:rPr lang="en-GB" noProof="0" smtClean="0"/>
              <a:pPr rtl="0"/>
              <a:t>‹#›</a:t>
            </a:fld>
            <a:endParaRPr lang="en-GB" noProof="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pPr rtl="0"/>
            <a:r>
              <a:rPr lang="en-GB" noProof="0"/>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rtl="0"/>
            <a:r>
              <a:rPr lang="en-GB" noProof="0"/>
              <a:t>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pPr rtl="0"/>
            <a:fld id="{D2BFD511-F9D9-4C65-A972-7F7DD0F95A00}" type="datetime1">
              <a:rPr lang="en-GB" noProof="0" smtClean="0"/>
              <a:t>20/08/2022</a:t>
            </a:fld>
            <a:endParaRPr lang="en-GB" noProof="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pPr rtl="0"/>
            <a:endParaRPr lang="en-GB" noProof="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pPr rtl="0"/>
            <a:fld id="{69E57DC2-970A-4B3E-BB1C-7A09969E49DF}" type="slidenum">
              <a:rPr lang="en-GB" noProof="0" smtClean="0"/>
              <a:pPr rtl="0"/>
              <a:t>‹#›</a:t>
            </a:fld>
            <a:endParaRPr lang="en-GB" noProof="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ECB0E0D-AC1B-4E83-84EA-237BFA2063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6DCB3B1-E1A7-4510-831B-77C8EFF56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1" name="Freeform 6">
              <a:extLst>
                <a:ext uri="{FF2B5EF4-FFF2-40B4-BE49-F238E27FC236}">
                  <a16:creationId xmlns:a16="http://schemas.microsoft.com/office/drawing/2014/main" id="{10132A3B-10CF-4EEB-BA1F-A63D2ED61D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2" name="Freeform 6">
              <a:extLst>
                <a:ext uri="{FF2B5EF4-FFF2-40B4-BE49-F238E27FC236}">
                  <a16:creationId xmlns:a16="http://schemas.microsoft.com/office/drawing/2014/main" id="{014E52ED-3C51-46E6-BE4B-14FFAB2C3D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2" name="Title 1"/>
          <p:cNvSpPr>
            <a:spLocks noGrp="1"/>
          </p:cNvSpPr>
          <p:nvPr>
            <p:ph type="ctrTitle"/>
          </p:nvPr>
        </p:nvSpPr>
        <p:spPr>
          <a:xfrm>
            <a:off x="1478521" y="1480930"/>
            <a:ext cx="5751537" cy="3848521"/>
          </a:xfrm>
        </p:spPr>
        <p:txBody>
          <a:bodyPr rtlCol="0" anchor="ctr">
            <a:normAutofit/>
          </a:bodyPr>
          <a:lstStyle/>
          <a:p>
            <a:pPr algn="r"/>
            <a:r>
              <a:rPr lang="en-GB" sz="6600"/>
              <a:t>Epilepsy and the workplace</a:t>
            </a:r>
          </a:p>
        </p:txBody>
      </p:sp>
      <p:sp>
        <p:nvSpPr>
          <p:cNvPr id="3" name="Subtitle 2"/>
          <p:cNvSpPr>
            <a:spLocks noGrp="1"/>
          </p:cNvSpPr>
          <p:nvPr>
            <p:ph type="subTitle" idx="1"/>
          </p:nvPr>
        </p:nvSpPr>
        <p:spPr>
          <a:xfrm>
            <a:off x="8119870" y="1480929"/>
            <a:ext cx="2593610" cy="3848522"/>
          </a:xfrm>
        </p:spPr>
        <p:txBody>
          <a:bodyPr vert="horz" lIns="91440" tIns="45720" rIns="91440" bIns="45720" rtlCol="0" anchor="ctr">
            <a:normAutofit/>
          </a:bodyPr>
          <a:lstStyle/>
          <a:p>
            <a:pPr algn="l">
              <a:spcAft>
                <a:spcPts val="600"/>
              </a:spcAft>
            </a:pPr>
            <a:r>
              <a:rPr lang="en-GB"/>
              <a:t>Breakout Session 1</a:t>
            </a:r>
          </a:p>
        </p:txBody>
      </p:sp>
      <p:cxnSp>
        <p:nvCxnSpPr>
          <p:cNvPr id="14" name="Straight Connector 13">
            <a:extLst>
              <a:ext uri="{FF2B5EF4-FFF2-40B4-BE49-F238E27FC236}">
                <a16:creationId xmlns:a16="http://schemas.microsoft.com/office/drawing/2014/main" id="{6116DDC6-8F07-46CC-8751-E5C9346B2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74964" y="2388358"/>
            <a:ext cx="0" cy="1856096"/>
          </a:xfrm>
          <a:prstGeom prst="line">
            <a:avLst/>
          </a:prstGeom>
          <a:ln w="25400" cap="sq">
            <a:solidFill>
              <a:schemeClr val="tx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108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5CA2D-10E7-2DDA-D2F3-181A1068A31E}"/>
              </a:ext>
            </a:extLst>
          </p:cNvPr>
          <p:cNvSpPr>
            <a:spLocks noGrp="1"/>
          </p:cNvSpPr>
          <p:nvPr>
            <p:ph type="title"/>
          </p:nvPr>
        </p:nvSpPr>
        <p:spPr>
          <a:xfrm>
            <a:off x="1295400" y="383059"/>
            <a:ext cx="9601200" cy="1485900"/>
          </a:xfrm>
        </p:spPr>
        <p:txBody>
          <a:bodyPr/>
          <a:lstStyle/>
          <a:p>
            <a:r>
              <a:rPr lang="en-GB" dirty="0">
                <a:ea typeface="+mj-lt"/>
                <a:cs typeface="+mj-lt"/>
              </a:rPr>
              <a:t>What efforts should a PWE do to get a job?</a:t>
            </a:r>
            <a:endParaRPr lang="en-US" dirty="0"/>
          </a:p>
        </p:txBody>
      </p:sp>
      <p:sp>
        <p:nvSpPr>
          <p:cNvPr id="3" name="Content Placeholder 2">
            <a:extLst>
              <a:ext uri="{FF2B5EF4-FFF2-40B4-BE49-F238E27FC236}">
                <a16:creationId xmlns:a16="http://schemas.microsoft.com/office/drawing/2014/main" id="{2463406E-9F8C-E9BF-DC89-01A4DD9AE9E3}"/>
              </a:ext>
            </a:extLst>
          </p:cNvPr>
          <p:cNvSpPr>
            <a:spLocks noGrp="1"/>
          </p:cNvSpPr>
          <p:nvPr>
            <p:ph idx="1"/>
          </p:nvPr>
        </p:nvSpPr>
        <p:spPr>
          <a:xfrm>
            <a:off x="1371600" y="1680519"/>
            <a:ext cx="10083114" cy="4794422"/>
          </a:xfrm>
        </p:spPr>
        <p:txBody>
          <a:bodyPr vert="horz" lIns="91440" tIns="45720" rIns="91440" bIns="45720" rtlCol="0" anchor="t">
            <a:normAutofit fontScale="92500"/>
          </a:bodyPr>
          <a:lstStyle/>
          <a:p>
            <a:pPr marL="383540" indent="-383540"/>
            <a:r>
              <a:rPr lang="en-GB" sz="1400" dirty="0"/>
              <a:t>Important for someone with epilepsy should look for opportunities, trainings, opportunities for training, references and other supporting factors. </a:t>
            </a:r>
          </a:p>
          <a:p>
            <a:pPr marL="383540" indent="-383540"/>
            <a:r>
              <a:rPr lang="en-GB" sz="1400" dirty="0"/>
              <a:t>Identify opportunities </a:t>
            </a:r>
          </a:p>
          <a:p>
            <a:pPr marL="383540" indent="-383540"/>
            <a:r>
              <a:rPr lang="en-GB" sz="1400" dirty="0"/>
              <a:t>To understand your limitations, for </a:t>
            </a:r>
            <a:r>
              <a:rPr lang="en-GB" sz="1400" dirty="0" err="1"/>
              <a:t>eg</a:t>
            </a:r>
            <a:r>
              <a:rPr lang="en-GB" sz="1400" dirty="0"/>
              <a:t> if you have epilepsy and if there is a job that requires specific machinery. Some forms of epilepsy might prohibit us from using such machinery. So need to exercise caution. </a:t>
            </a:r>
          </a:p>
          <a:p>
            <a:pPr marL="383540" indent="-383540"/>
            <a:r>
              <a:rPr lang="en-GB" sz="1400" dirty="0"/>
              <a:t>One needs to understand one's own type of epilepsy</a:t>
            </a:r>
          </a:p>
          <a:p>
            <a:pPr marL="383540" indent="-383540"/>
            <a:r>
              <a:rPr lang="en-GB" sz="1400" dirty="0"/>
              <a:t>One needs to understand one's triggers, seizures. What we are reactive to- it is important we understand that well. Let us study our own </a:t>
            </a:r>
            <a:r>
              <a:rPr lang="en-GB" sz="1400" dirty="0" err="1"/>
              <a:t>trigggers</a:t>
            </a:r>
            <a:r>
              <a:rPr lang="en-GB" sz="1400" dirty="0"/>
              <a:t> first of all. What causes our seizures, we need to have a clear understanding , this would help us better protect ourselves. </a:t>
            </a:r>
          </a:p>
          <a:p>
            <a:pPr marL="383540" indent="-383540"/>
            <a:r>
              <a:rPr lang="en-GB" sz="1400" dirty="0"/>
              <a:t>Once you have understood your triggers, as a PWE the </a:t>
            </a:r>
            <a:r>
              <a:rPr lang="en-GB" sz="1400" dirty="0" err="1"/>
              <a:t>worl</a:t>
            </a:r>
            <a:r>
              <a:rPr lang="en-GB" sz="1400" dirty="0"/>
              <a:t> will not give us job because of sympathy. We need to have skills, we need to have diverse elements in our profile. We need to do more to get the job, variety of skills. Having variety of skills are helpful</a:t>
            </a:r>
          </a:p>
          <a:p>
            <a:pPr marL="383540" indent="-383540"/>
            <a:r>
              <a:rPr lang="en-GB" sz="1400" dirty="0"/>
              <a:t>UNCRPD- it is important to look at the ability rather than qualifications, we need to address the issue of marginalisation faced by persons with epilepsy upon declaration. Gap in labour laws should be addressed. It is now the prerogative of authorities to address issues of discrimination, remove barriers to employment. </a:t>
            </a:r>
          </a:p>
          <a:p>
            <a:pPr marL="383540" indent="-383540"/>
            <a:r>
              <a:rPr lang="en-GB" sz="1400" dirty="0"/>
              <a:t>Employment- we need to understand the suitable roles and skill sets, and the abilities of individuals, so that we get maximum results from the individuals</a:t>
            </a:r>
          </a:p>
          <a:p>
            <a:pPr marL="383540" indent="-383540"/>
            <a:r>
              <a:rPr lang="en-GB" sz="1400" dirty="0"/>
              <a:t>Research on employment experiences of </a:t>
            </a:r>
            <a:r>
              <a:rPr lang="en-GB" sz="1400" dirty="0" err="1"/>
              <a:t>PwE</a:t>
            </a:r>
            <a:r>
              <a:rPr lang="en-GB" sz="1400" dirty="0"/>
              <a:t> in Zimbabwe- result- the resilience that people showed </a:t>
            </a:r>
            <a:r>
              <a:rPr lang="en-GB" sz="1400" dirty="0" err="1"/>
              <a:t>inspite</a:t>
            </a:r>
            <a:r>
              <a:rPr lang="en-GB" sz="1400" dirty="0"/>
              <a:t> of the challenges, it is important to understand from the perspective of this </a:t>
            </a:r>
            <a:r>
              <a:rPr lang="en-GB" sz="1400" dirty="0" err="1"/>
              <a:t>reselience</a:t>
            </a:r>
            <a:r>
              <a:rPr lang="en-GB" sz="1400" dirty="0"/>
              <a:t> as a key factor in employment. Being resilience is also important. </a:t>
            </a:r>
          </a:p>
        </p:txBody>
      </p:sp>
    </p:spTree>
    <p:extLst>
      <p:ext uri="{BB962C8B-B14F-4D97-AF65-F5344CB8AC3E}">
        <p14:creationId xmlns:p14="http://schemas.microsoft.com/office/powerpoint/2010/main" val="1028585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81A64-1993-8BF3-6FDF-E5A50A89CEF3}"/>
              </a:ext>
            </a:extLst>
          </p:cNvPr>
          <p:cNvSpPr>
            <a:spLocks noGrp="1"/>
          </p:cNvSpPr>
          <p:nvPr>
            <p:ph type="title"/>
          </p:nvPr>
        </p:nvSpPr>
        <p:spPr/>
        <p:txBody>
          <a:bodyPr/>
          <a:lstStyle/>
          <a:p>
            <a:r>
              <a:rPr lang="en-GB"/>
              <a:t>Challenges Faced at workplace</a:t>
            </a:r>
          </a:p>
        </p:txBody>
      </p:sp>
      <p:sp>
        <p:nvSpPr>
          <p:cNvPr id="3" name="Content Placeholder 2">
            <a:extLst>
              <a:ext uri="{FF2B5EF4-FFF2-40B4-BE49-F238E27FC236}">
                <a16:creationId xmlns:a16="http://schemas.microsoft.com/office/drawing/2014/main" id="{0AAFF504-8B72-6613-49EC-F5B6C465AC0F}"/>
              </a:ext>
            </a:extLst>
          </p:cNvPr>
          <p:cNvSpPr>
            <a:spLocks noGrp="1"/>
          </p:cNvSpPr>
          <p:nvPr>
            <p:ph idx="1"/>
          </p:nvPr>
        </p:nvSpPr>
        <p:spPr>
          <a:xfrm>
            <a:off x="1371600" y="1428750"/>
            <a:ext cx="9601200" cy="4438650"/>
          </a:xfrm>
        </p:spPr>
        <p:txBody>
          <a:bodyPr vert="horz" lIns="91440" tIns="45720" rIns="91440" bIns="45720" rtlCol="0" anchor="t">
            <a:normAutofit fontScale="62500" lnSpcReduction="20000"/>
          </a:bodyPr>
          <a:lstStyle/>
          <a:p>
            <a:pPr marL="383540" indent="-383540"/>
            <a:r>
              <a:rPr lang="en-GB"/>
              <a:t>Declaration at work place- is it mandatory? </a:t>
            </a:r>
          </a:p>
          <a:p>
            <a:pPr marL="383540" indent="-383540"/>
            <a:r>
              <a:rPr lang="en-GB"/>
              <a:t>Declaration is sometimes a challenge, when few employers show resistance. It is important to </a:t>
            </a:r>
            <a:r>
              <a:rPr lang="en-GB" err="1"/>
              <a:t>medidate</a:t>
            </a:r>
            <a:r>
              <a:rPr lang="en-GB"/>
              <a:t> on declaration, and use tact, observe and see how to do it. It takes tact and understanding of your employers. They need to go through awareness. </a:t>
            </a:r>
          </a:p>
          <a:p>
            <a:pPr marL="383540" indent="-383540"/>
            <a:r>
              <a:rPr lang="en-GB"/>
              <a:t>Lack of reasonable </a:t>
            </a:r>
            <a:r>
              <a:rPr lang="en-GB" err="1"/>
              <a:t>accomodation</a:t>
            </a:r>
            <a:r>
              <a:rPr lang="en-GB"/>
              <a:t>. Most employers do not provide reasonable </a:t>
            </a:r>
            <a:r>
              <a:rPr lang="en-GB" err="1"/>
              <a:t>accomodation</a:t>
            </a:r>
            <a:r>
              <a:rPr lang="en-GB"/>
              <a:t>. They do not support </a:t>
            </a:r>
            <a:r>
              <a:rPr lang="en-GB" err="1"/>
              <a:t>PwE</a:t>
            </a:r>
            <a:r>
              <a:rPr lang="en-GB"/>
              <a:t>. </a:t>
            </a:r>
          </a:p>
          <a:p>
            <a:pPr marL="383540" indent="-383540"/>
            <a:r>
              <a:rPr lang="en-GB"/>
              <a:t>The chances of getting a promotion are low. </a:t>
            </a:r>
          </a:p>
          <a:p>
            <a:pPr marL="383540" indent="-383540"/>
            <a:r>
              <a:rPr lang="en-GB"/>
              <a:t>Not everyone likes to be identified as disability category. Epilepsy being classified as disability might get jobs.</a:t>
            </a:r>
          </a:p>
          <a:p>
            <a:pPr marL="383540" indent="-383540"/>
            <a:r>
              <a:rPr lang="en-GB"/>
              <a:t>There is a high chance to get demotion, or moved to another department. Employers might demote or shift the employee or even fired </a:t>
            </a:r>
          </a:p>
          <a:p>
            <a:pPr marL="383540" indent="-383540"/>
            <a:r>
              <a:rPr lang="en-GB"/>
              <a:t>Depression as a factor- learn how to create work for oneself, be self-employed. Example of Mr Bright referred. Being creative helps in creating one's own opportunities. Create your own opportunities. Self-employment is key</a:t>
            </a:r>
          </a:p>
          <a:p>
            <a:pPr marL="383540" indent="-383540"/>
            <a:r>
              <a:rPr lang="en-GB"/>
              <a:t>Returning to work after leave - is always a challenge. </a:t>
            </a:r>
          </a:p>
          <a:p>
            <a:pPr marL="383540" indent="-383540"/>
            <a:r>
              <a:rPr lang="en-GB"/>
              <a:t>Many people mentioned about losing jobs, fired after the employers know about epilepsy. Sometimes the employers are just unaware, that leads to speculation. If the employers are aware, and taught how to handle the situation, it might help positively. </a:t>
            </a:r>
            <a:r>
              <a:rPr lang="en-GB" err="1"/>
              <a:t>Thesea</a:t>
            </a:r>
            <a:r>
              <a:rPr lang="en-GB"/>
              <a:t> re conversations that we should be bold enough to have. </a:t>
            </a:r>
          </a:p>
          <a:p>
            <a:pPr marL="383540" indent="-383540"/>
            <a:r>
              <a:rPr lang="en-GB"/>
              <a:t>There is a need to overcome shame, and be bold enough to accept. Sometimes our skills are recognised, and people might offer jobs based on our own levels of skills and creative spirit. </a:t>
            </a:r>
            <a:r>
              <a:rPr lang="en-GB" err="1"/>
              <a:t>Annouce</a:t>
            </a:r>
            <a:r>
              <a:rPr lang="en-GB"/>
              <a:t> that you have the condition, it is for your own good and teach the people around you how to handle the condition. Many times employers are unaware. </a:t>
            </a:r>
          </a:p>
          <a:p>
            <a:pPr marL="383540" indent="-383540"/>
            <a:r>
              <a:rPr lang="en-GB"/>
              <a:t>People need to find work that suits them. Sometimes the stress factors themselves pose as triggers. It is important to be responsible for ourselves. </a:t>
            </a:r>
          </a:p>
          <a:p>
            <a:pPr marL="383540" indent="-383540"/>
            <a:endParaRPr lang="en-GB"/>
          </a:p>
        </p:txBody>
      </p:sp>
    </p:spTree>
    <p:extLst>
      <p:ext uri="{BB962C8B-B14F-4D97-AF65-F5344CB8AC3E}">
        <p14:creationId xmlns:p14="http://schemas.microsoft.com/office/powerpoint/2010/main" val="159884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A64B0-C0E4-85E5-2A95-DECBC56E01A4}"/>
              </a:ext>
            </a:extLst>
          </p:cNvPr>
          <p:cNvSpPr>
            <a:spLocks noGrp="1"/>
          </p:cNvSpPr>
          <p:nvPr>
            <p:ph type="title"/>
          </p:nvPr>
        </p:nvSpPr>
        <p:spPr>
          <a:xfrm>
            <a:off x="1371600" y="685800"/>
            <a:ext cx="9601200" cy="1790700"/>
          </a:xfrm>
        </p:spPr>
        <p:txBody>
          <a:bodyPr>
            <a:normAutofit fontScale="90000"/>
          </a:bodyPr>
          <a:lstStyle/>
          <a:p>
            <a:r>
              <a:rPr lang="en-GB">
                <a:ea typeface="+mj-lt"/>
                <a:cs typeface="+mj-lt"/>
              </a:rPr>
              <a:t>What can the organisations do to ensure safe and conducive working environment for PWE</a:t>
            </a:r>
            <a:endParaRPr lang="en-US"/>
          </a:p>
        </p:txBody>
      </p:sp>
      <p:sp>
        <p:nvSpPr>
          <p:cNvPr id="3" name="Content Placeholder 2">
            <a:extLst>
              <a:ext uri="{FF2B5EF4-FFF2-40B4-BE49-F238E27FC236}">
                <a16:creationId xmlns:a16="http://schemas.microsoft.com/office/drawing/2014/main" id="{7F3569A5-77F0-7702-C884-738D9843BE1E}"/>
              </a:ext>
            </a:extLst>
          </p:cNvPr>
          <p:cNvSpPr>
            <a:spLocks noGrp="1"/>
          </p:cNvSpPr>
          <p:nvPr>
            <p:ph idx="1"/>
          </p:nvPr>
        </p:nvSpPr>
        <p:spPr>
          <a:xfrm>
            <a:off x="1028700" y="2186353"/>
            <a:ext cx="9791700" cy="3719147"/>
          </a:xfrm>
        </p:spPr>
        <p:txBody>
          <a:bodyPr vert="horz" lIns="91440" tIns="45720" rIns="91440" bIns="45720" rtlCol="0" anchor="t">
            <a:normAutofit/>
          </a:bodyPr>
          <a:lstStyle/>
          <a:p>
            <a:pPr marL="383540" indent="-383540"/>
            <a:r>
              <a:rPr lang="en-GB"/>
              <a:t>If you are an employer, and if you have PWE in your team, there should be a First Aid training, emergency protocol, directions to take in case of seizure. </a:t>
            </a:r>
          </a:p>
          <a:p>
            <a:pPr marL="383540" indent="-383540"/>
            <a:r>
              <a:rPr lang="en-GB"/>
              <a:t>In some good countries, doctors are involved in association with lawyers to bring awareness or even work at policy level. Supporting advocacy of persons with epilepsy. </a:t>
            </a:r>
          </a:p>
          <a:p>
            <a:pPr marL="383540" indent="-383540"/>
            <a:r>
              <a:rPr lang="en-GB"/>
              <a:t>Network is important, where nationally stakeholders are connected. </a:t>
            </a:r>
          </a:p>
          <a:p>
            <a:pPr marL="383540" indent="-383540"/>
            <a:r>
              <a:rPr lang="en-GB"/>
              <a:t>Ensure that PWE are involved , and create safe working conditions </a:t>
            </a:r>
          </a:p>
          <a:p>
            <a:pPr marL="383540" indent="-383540"/>
            <a:r>
              <a:rPr lang="en-GB"/>
              <a:t>Being open with employers is helpful so that the HR can do a risk assessment and create a seizure management plan </a:t>
            </a:r>
          </a:p>
          <a:p>
            <a:pPr marL="383540" indent="-383540"/>
            <a:r>
              <a:rPr lang="en-GB"/>
              <a:t>Education curriculum- adding awareness in curriculum is helpful. Empower teachers to understand about students with epilepsy. </a:t>
            </a:r>
          </a:p>
        </p:txBody>
      </p:sp>
    </p:spTree>
    <p:extLst>
      <p:ext uri="{BB962C8B-B14F-4D97-AF65-F5344CB8AC3E}">
        <p14:creationId xmlns:p14="http://schemas.microsoft.com/office/powerpoint/2010/main" val="579043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67542-12A6-38F3-106D-07A2772A49B3}"/>
              </a:ext>
            </a:extLst>
          </p:cNvPr>
          <p:cNvSpPr>
            <a:spLocks noGrp="1"/>
          </p:cNvSpPr>
          <p:nvPr>
            <p:ph type="title"/>
          </p:nvPr>
        </p:nvSpPr>
        <p:spPr/>
        <p:txBody>
          <a:bodyPr/>
          <a:lstStyle/>
          <a:p>
            <a:r>
              <a:rPr lang="en-GB"/>
              <a:t>Group 2 Epilepsy and School</a:t>
            </a:r>
          </a:p>
        </p:txBody>
      </p:sp>
      <p:sp>
        <p:nvSpPr>
          <p:cNvPr id="3" name="Content Placeholder 2">
            <a:extLst>
              <a:ext uri="{FF2B5EF4-FFF2-40B4-BE49-F238E27FC236}">
                <a16:creationId xmlns:a16="http://schemas.microsoft.com/office/drawing/2014/main" id="{E36EE0A1-E2CC-E507-F451-4FC1B9E181F1}"/>
              </a:ext>
            </a:extLst>
          </p:cNvPr>
          <p:cNvSpPr>
            <a:spLocks noGrp="1"/>
          </p:cNvSpPr>
          <p:nvPr>
            <p:ph idx="1"/>
          </p:nvPr>
        </p:nvSpPr>
        <p:spPr>
          <a:xfrm>
            <a:off x="1371600" y="1535724"/>
            <a:ext cx="9601200" cy="4331676"/>
          </a:xfrm>
        </p:spPr>
        <p:txBody>
          <a:bodyPr vert="horz" lIns="91440" tIns="45720" rIns="91440" bIns="45720" rtlCol="0" anchor="t">
            <a:normAutofit lnSpcReduction="10000"/>
          </a:bodyPr>
          <a:lstStyle/>
          <a:p>
            <a:pPr marL="383540" indent="-383540"/>
            <a:r>
              <a:rPr lang="en-GB"/>
              <a:t>What can parents do to ensure children with epilepsy are in school and are motivated to stay in school</a:t>
            </a:r>
          </a:p>
          <a:p>
            <a:pPr marL="383540" indent="-383540"/>
            <a:r>
              <a:rPr lang="en-GB"/>
              <a:t>Use </a:t>
            </a:r>
            <a:r>
              <a:rPr lang="en-GB" err="1"/>
              <a:t>rolemodels</a:t>
            </a:r>
            <a:r>
              <a:rPr lang="en-GB"/>
              <a:t> of persons with epilepsy who have succeeded in school</a:t>
            </a:r>
          </a:p>
          <a:p>
            <a:pPr marL="383540" indent="-383540"/>
            <a:r>
              <a:rPr lang="en-GB"/>
              <a:t>Family is to be supportive. No making fun, no laughing . Parents need to create awareness among teachers. Abuse incidents need to be reported to school. </a:t>
            </a:r>
          </a:p>
          <a:p>
            <a:pPr marL="383540" indent="-383540"/>
            <a:r>
              <a:rPr lang="en-GB"/>
              <a:t>Having additional classes when needed. Lunch box provision. Parents need to talk to school supervisors who is approached on regular basis</a:t>
            </a:r>
          </a:p>
          <a:p>
            <a:pPr marL="383540" indent="-383540"/>
            <a:r>
              <a:rPr lang="en-GB"/>
              <a:t>They need to have a diary to record each day , it can serve as a communication tool. </a:t>
            </a:r>
          </a:p>
          <a:p>
            <a:pPr marL="383540" indent="-383540"/>
            <a:r>
              <a:rPr lang="en-GB"/>
              <a:t>Parents should understand what is happening with their children. If it is a child with epilepsy if that is not aware, we need toc </a:t>
            </a:r>
            <a:r>
              <a:rPr lang="en-GB" err="1"/>
              <a:t>reate</a:t>
            </a:r>
            <a:r>
              <a:rPr lang="en-GB"/>
              <a:t> awareness in the child. </a:t>
            </a:r>
          </a:p>
          <a:p>
            <a:pPr marL="383540" indent="-383540"/>
            <a:r>
              <a:rPr lang="en-GB"/>
              <a:t>We should make the school aware of what to do, and what steps can be taken to help. </a:t>
            </a:r>
          </a:p>
          <a:p>
            <a:pPr marL="383540" indent="-383540"/>
            <a:r>
              <a:rPr lang="en-GB"/>
              <a:t>If the school is not aware, then it is important to create awareness. </a:t>
            </a:r>
          </a:p>
          <a:p>
            <a:pPr marL="383540" indent="-383540"/>
            <a:endParaRPr lang="en-GB"/>
          </a:p>
          <a:p>
            <a:pPr marL="383540" indent="-383540"/>
            <a:endParaRPr lang="en-GB"/>
          </a:p>
        </p:txBody>
      </p:sp>
    </p:spTree>
    <p:extLst>
      <p:ext uri="{BB962C8B-B14F-4D97-AF65-F5344CB8AC3E}">
        <p14:creationId xmlns:p14="http://schemas.microsoft.com/office/powerpoint/2010/main" val="1157235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F8FF9-875F-1493-6478-5F7450D59CF7}"/>
              </a:ext>
            </a:extLst>
          </p:cNvPr>
          <p:cNvSpPr>
            <a:spLocks noGrp="1"/>
          </p:cNvSpPr>
          <p:nvPr>
            <p:ph type="title"/>
          </p:nvPr>
        </p:nvSpPr>
        <p:spPr>
          <a:xfrm>
            <a:off x="1371600" y="381000"/>
            <a:ext cx="9601200" cy="1485900"/>
          </a:xfrm>
        </p:spPr>
        <p:txBody>
          <a:bodyPr vert="horz" lIns="91440" tIns="45720" rIns="91440" bIns="45720" rtlCol="0" anchor="t">
            <a:noAutofit/>
          </a:bodyPr>
          <a:lstStyle/>
          <a:p>
            <a:r>
              <a:rPr lang="en-GB" sz="3200"/>
              <a:t>What can institutions do to ensure that schools are inclusive in terms of </a:t>
            </a:r>
            <a:r>
              <a:rPr lang="en-GB" sz="3200" err="1"/>
              <a:t>PwE</a:t>
            </a:r>
            <a:r>
              <a:rPr lang="en-GB" sz="3200"/>
              <a:t>, and what can they do to accommodate the special needs</a:t>
            </a:r>
          </a:p>
        </p:txBody>
      </p:sp>
      <p:sp>
        <p:nvSpPr>
          <p:cNvPr id="3" name="Content Placeholder 2">
            <a:extLst>
              <a:ext uri="{FF2B5EF4-FFF2-40B4-BE49-F238E27FC236}">
                <a16:creationId xmlns:a16="http://schemas.microsoft.com/office/drawing/2014/main" id="{7BB399F4-1C83-E26F-20B7-226C6EDB44FB}"/>
              </a:ext>
            </a:extLst>
          </p:cNvPr>
          <p:cNvSpPr>
            <a:spLocks noGrp="1"/>
          </p:cNvSpPr>
          <p:nvPr>
            <p:ph idx="1"/>
          </p:nvPr>
        </p:nvSpPr>
        <p:spPr/>
        <p:txBody>
          <a:bodyPr vert="horz" lIns="91440" tIns="45720" rIns="91440" bIns="45720" rtlCol="0" anchor="t">
            <a:normAutofit/>
          </a:bodyPr>
          <a:lstStyle/>
          <a:p>
            <a:pPr marL="383540" indent="-383540"/>
            <a:r>
              <a:rPr lang="en-GB"/>
              <a:t>Federation- Epilepsy should be aligned with the federation of the council of disabilities, or the federation group. </a:t>
            </a:r>
          </a:p>
          <a:p>
            <a:pPr marL="383540" indent="-383540"/>
            <a:r>
              <a:rPr lang="en-GB"/>
              <a:t>Youth advocacy, needs to be tapped as mode of empowerment. Youth empowerment. ILAE. This will strengthen the collective voice. </a:t>
            </a:r>
          </a:p>
          <a:p>
            <a:pPr marL="383540" indent="-383540"/>
            <a:r>
              <a:rPr lang="en-GB"/>
              <a:t>We cant have inclusive schools if teachers are not trained. They need to equipped with information, on what care and action needs to be taken. Such teachers without awareness will avoid contact with the child, and will discriminate. It is important to create awareness among teachers, so that they understand what epilepsy is</a:t>
            </a:r>
          </a:p>
          <a:p>
            <a:pPr marL="383540" indent="-383540"/>
            <a:endParaRPr lang="en-GB"/>
          </a:p>
        </p:txBody>
      </p:sp>
    </p:spTree>
    <p:extLst>
      <p:ext uri="{BB962C8B-B14F-4D97-AF65-F5344CB8AC3E}">
        <p14:creationId xmlns:p14="http://schemas.microsoft.com/office/powerpoint/2010/main" val="2399631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C77E9-50EB-8624-6D0E-B3510FB36989}"/>
              </a:ext>
            </a:extLst>
          </p:cNvPr>
          <p:cNvSpPr>
            <a:spLocks noGrp="1"/>
          </p:cNvSpPr>
          <p:nvPr>
            <p:ph type="title"/>
          </p:nvPr>
        </p:nvSpPr>
        <p:spPr/>
        <p:txBody>
          <a:bodyPr/>
          <a:lstStyle/>
          <a:p>
            <a:r>
              <a:rPr lang="en-US"/>
              <a:t>Group 4 Epilepsy and Livelihood</a:t>
            </a:r>
          </a:p>
        </p:txBody>
      </p:sp>
      <p:sp>
        <p:nvSpPr>
          <p:cNvPr id="6" name="TextBox 5">
            <a:extLst>
              <a:ext uri="{FF2B5EF4-FFF2-40B4-BE49-F238E27FC236}">
                <a16:creationId xmlns:a16="http://schemas.microsoft.com/office/drawing/2014/main" id="{B3F0AABF-3D9F-15CA-EEB5-D6B1322ACC5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10" name="Content Placeholder 9">
            <a:extLst>
              <a:ext uri="{FF2B5EF4-FFF2-40B4-BE49-F238E27FC236}">
                <a16:creationId xmlns:a16="http://schemas.microsoft.com/office/drawing/2014/main" id="{5A6A5EF7-91CF-B4C0-8BC9-600B8B897AB2}"/>
              </a:ext>
            </a:extLst>
          </p:cNvPr>
          <p:cNvSpPr>
            <a:spLocks noGrp="1"/>
          </p:cNvSpPr>
          <p:nvPr>
            <p:ph idx="1"/>
          </p:nvPr>
        </p:nvSpPr>
        <p:spPr>
          <a:xfrm>
            <a:off x="1371600" y="1667774"/>
            <a:ext cx="9601200" cy="4645324"/>
          </a:xfrm>
        </p:spPr>
        <p:txBody>
          <a:bodyPr vert="horz" lIns="91440" tIns="45720" rIns="91440" bIns="45720" rtlCol="0" anchor="t">
            <a:normAutofit/>
          </a:bodyPr>
          <a:lstStyle/>
          <a:p>
            <a:pPr marL="0" indent="0">
              <a:buNone/>
            </a:pPr>
            <a:r>
              <a:rPr lang="en-US" b="1">
                <a:ea typeface="+mn-lt"/>
                <a:cs typeface="+mn-lt"/>
              </a:rPr>
              <a:t>What should a PWE do for themselves to ensure that they are able to take care of themselves and their family. </a:t>
            </a:r>
            <a:endParaRPr lang="en-US" b="1"/>
          </a:p>
          <a:p>
            <a:pPr marL="383540" indent="-383540"/>
            <a:r>
              <a:rPr lang="en-US"/>
              <a:t>Taking medication strictly</a:t>
            </a:r>
          </a:p>
          <a:p>
            <a:pPr marL="383540" indent="-383540"/>
            <a:r>
              <a:rPr lang="en-US"/>
              <a:t>Finding a support system</a:t>
            </a:r>
          </a:p>
          <a:p>
            <a:pPr marL="383540" indent="-383540"/>
            <a:r>
              <a:rPr lang="en-US"/>
              <a:t>Finding adaptation that will help  achieve what you set your mind to</a:t>
            </a:r>
          </a:p>
          <a:p>
            <a:pPr marL="383540" indent="-383540"/>
            <a:endParaRPr lang="en-US" b="1">
              <a:ea typeface="+mn-lt"/>
              <a:cs typeface="+mn-lt"/>
            </a:endParaRPr>
          </a:p>
          <a:p>
            <a:pPr marL="0" indent="0">
              <a:buNone/>
            </a:pPr>
            <a:r>
              <a:rPr lang="en-US" b="1">
                <a:ea typeface="+mn-lt"/>
                <a:cs typeface="+mn-lt"/>
              </a:rPr>
              <a:t>How can Non profit organization help PWE to ensure that they are self-reliant.</a:t>
            </a:r>
          </a:p>
          <a:p>
            <a:pPr marL="383540" indent="-383540"/>
            <a:r>
              <a:rPr lang="en-US"/>
              <a:t>Assisting to get better education in  order to be self-reliant</a:t>
            </a:r>
          </a:p>
          <a:p>
            <a:pPr marL="383540" indent="-383540"/>
            <a:r>
              <a:rPr lang="en-US"/>
              <a:t>Assisting to achieve easy access to health care</a:t>
            </a:r>
          </a:p>
          <a:p>
            <a:pPr marL="383540" indent="-383540"/>
            <a:r>
              <a:rPr lang="en-US"/>
              <a:t>Stand up for their rights</a:t>
            </a:r>
          </a:p>
          <a:p>
            <a:pPr marL="383540" indent="-383540"/>
            <a:r>
              <a:rPr lang="en-US"/>
              <a:t>Assisting to attain set of skills that can help to be self reliant</a:t>
            </a:r>
          </a:p>
        </p:txBody>
      </p:sp>
    </p:spTree>
    <p:extLst>
      <p:ext uri="{BB962C8B-B14F-4D97-AF65-F5344CB8AC3E}">
        <p14:creationId xmlns:p14="http://schemas.microsoft.com/office/powerpoint/2010/main" val="128570479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TF00001241</Template>
  <TotalTime>1</TotalTime>
  <Words>1195</Words>
  <Application>Microsoft Macintosh PowerPoint</Application>
  <PresentationFormat>Widescreen</PresentationFormat>
  <Paragraphs>56</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Franklin Gothic Book</vt:lpstr>
      <vt:lpstr>Crop</vt:lpstr>
      <vt:lpstr>Epilepsy and the workplace</vt:lpstr>
      <vt:lpstr>What efforts should a PWE do to get a job?</vt:lpstr>
      <vt:lpstr>Challenges Faced at workplace</vt:lpstr>
      <vt:lpstr>What can the organisations do to ensure safe and conducive working environment for PWE</vt:lpstr>
      <vt:lpstr>Group 2 Epilepsy and School</vt:lpstr>
      <vt:lpstr>What can institutions do to ensure that schools are inclusive in terms of PwE, and what can they do to accommodate the special needs</vt:lpstr>
      <vt:lpstr>Group 4 Epilepsy and Livelihood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Author</cp:lastModifiedBy>
  <cp:revision>4</cp:revision>
  <dcterms:created xsi:type="dcterms:W3CDTF">2022-06-24T12:23:48Z</dcterms:created>
  <dcterms:modified xsi:type="dcterms:W3CDTF">2022-08-19T17:14:41Z</dcterms:modified>
</cp:coreProperties>
</file>